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24"/>
  </p:notesMasterIdLst>
  <p:handoutMasterIdLst>
    <p:handoutMasterId r:id="rId25"/>
  </p:handoutMasterIdLst>
  <p:sldIdLst>
    <p:sldId id="256" r:id="rId5"/>
    <p:sldId id="298" r:id="rId6"/>
    <p:sldId id="305" r:id="rId7"/>
    <p:sldId id="304" r:id="rId8"/>
    <p:sldId id="306" r:id="rId9"/>
    <p:sldId id="294" r:id="rId10"/>
    <p:sldId id="300" r:id="rId11"/>
    <p:sldId id="307" r:id="rId12"/>
    <p:sldId id="308" r:id="rId13"/>
    <p:sldId id="295" r:id="rId14"/>
    <p:sldId id="296" r:id="rId15"/>
    <p:sldId id="303" r:id="rId16"/>
    <p:sldId id="309" r:id="rId17"/>
    <p:sldId id="310" r:id="rId18"/>
    <p:sldId id="288" r:id="rId19"/>
    <p:sldId id="287" r:id="rId20"/>
    <p:sldId id="289" r:id="rId21"/>
    <p:sldId id="302" r:id="rId22"/>
    <p:sldId id="261" r:id="rId23"/>
  </p:sldIdLst>
  <p:sldSz cx="12192000" cy="6858000"/>
  <p:notesSz cx="9926638" cy="67976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  <a:srgbClr val="0221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170"/>
    <p:restoredTop sz="88686"/>
  </p:normalViewPr>
  <p:slideViewPr>
    <p:cSldViewPr snapToGrid="0" snapToObjects="1">
      <p:cViewPr>
        <p:scale>
          <a:sx n="140" d="100"/>
          <a:sy n="140" d="100"/>
        </p:scale>
        <p:origin x="1304" y="1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notesMaster" Target="notesMasters/notesMaster1.xml"/><Relationship Id="rId25" Type="http://schemas.openxmlformats.org/officeDocument/2006/relationships/handoutMaster" Target="handoutMasters/handoutMaster1.xml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30" Type="http://schemas.microsoft.com/office/2015/10/relationships/revisionInfo" Target="revisionInfo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2798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6D815E-7FBD-354F-B29E-77349C524A52}" type="datetimeFigureOut">
              <a:rPr lang="en-US" smtClean="0"/>
              <a:t>1/31/18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2798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6B40BD-F183-0049-9C66-8CFD2DD093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36860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798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70DE24-C9AC-D94A-8CC2-F492ADB6C9F4}" type="datetimeFigureOut">
              <a:rPr lang="en-US" smtClean="0"/>
              <a:t>1/31/18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24175" y="849313"/>
            <a:ext cx="4078288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664" y="3271381"/>
            <a:ext cx="794131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798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73DCB3-508E-E046-8837-69DCE6517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74779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73DCB3-508E-E046-8837-69DCE65170E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383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73DCB3-508E-E046-8837-69DCE65170E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4639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73DCB3-508E-E046-8837-69DCE65170E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5680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73DCB3-508E-E046-8837-69DCE65170E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2575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file:////Users/emilylewis/Creative%20Cloud%20Files/Blue%20Wren/BW%20Stationery/Stationery%202017/Powerpoint%20Template/Images/masterwidescreen.jpg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1887" y="1214215"/>
            <a:ext cx="11355354" cy="727951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91887" y="2174032"/>
            <a:ext cx="11355354" cy="407747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4738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91887" y="1214215"/>
            <a:ext cx="11355354" cy="727951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91887" y="2174032"/>
            <a:ext cx="11355354" cy="407747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6837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r:link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6930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5" Type="http://schemas.openxmlformats.org/officeDocument/2006/relationships/image" Target="../media/image1.jpg"/><Relationship Id="rId6" Type="http://schemas.openxmlformats.org/officeDocument/2006/relationships/image" Target="file:////Users/emilylewis/Creative%20Cloud%20Files/Blue%20Wren/BW%20Stationery/Stationery%202017/Powerpoint%20Template/Images/masterwidescreen.jpg" TargetMode="Externa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r:link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1874520" y="-7924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289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49" r:id="rId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022169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file:////Users/emilylewis/Creative%20Cloud%20Files/Blue%20Wren/BW%20Stationery/Stationery%202017/Powerpoint%20Template/Images/imagewidescreen.jpg" TargetMode="Externa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4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6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7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8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9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Relationship Id="rId3" Type="http://schemas.openxmlformats.org/officeDocument/2006/relationships/image" Target="file:////Users/emilylewis/Creative%20Cloud%20Files/Blue%20Wren/BW%20Stationery/Stationery%202017/Powerpoint%20Template/Images/subtitle-03.jp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r:link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5445760" y="2915088"/>
            <a:ext cx="617474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4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Boosting Workplace Productivity</a:t>
            </a:r>
            <a:endParaRPr lang="en-US" sz="44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363349" y="2453423"/>
            <a:ext cx="42571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Hoppers Business Network</a:t>
            </a:r>
            <a:endParaRPr lang="en-US" sz="24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16927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815" y="102912"/>
            <a:ext cx="11176369" cy="665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5198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18" y="172720"/>
            <a:ext cx="11235764" cy="6685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2086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9704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4259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0434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215" y="116840"/>
            <a:ext cx="11129569" cy="662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5495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06" y="172720"/>
            <a:ext cx="11231988" cy="6685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048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268" y="246504"/>
            <a:ext cx="10697464" cy="6364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8926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4416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r:link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35403" y="2795661"/>
            <a:ext cx="478550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9027650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287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485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652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534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975" y="0"/>
            <a:ext cx="115260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7278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3161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1545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8167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132169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D0A549E06F48C4CB81A548F6A63E3FA" ma:contentTypeVersion="8" ma:contentTypeDescription="Create a new document." ma:contentTypeScope="" ma:versionID="7e2a85323ac393a3fcb9a149d7eb48ae">
  <xsd:schema xmlns:xsd="http://www.w3.org/2001/XMLSchema" xmlns:xs="http://www.w3.org/2001/XMLSchema" xmlns:p="http://schemas.microsoft.com/office/2006/metadata/properties" xmlns:ns2="8ab6648d-c3d0-4470-a8f9-107160cb2244" xmlns:ns3="ada8662f-1602-4bf4-a70c-526c1a955fc4" targetNamespace="http://schemas.microsoft.com/office/2006/metadata/properties" ma:root="true" ma:fieldsID="a2b914457f2684ff128d28af5396b4fb" ns2:_="" ns3:_="">
    <xsd:import namespace="8ab6648d-c3d0-4470-a8f9-107160cb2244"/>
    <xsd:import namespace="ada8662f-1602-4bf4-a70c-526c1a955fc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b6648d-c3d0-4470-a8f9-107160cb224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a8662f-1602-4bf4-a70c-526c1a955fc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4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6782AD5-CE19-48AC-B4E6-209A11535B47}"/>
</file>

<file path=customXml/itemProps2.xml><?xml version="1.0" encoding="utf-8"?>
<ds:datastoreItem xmlns:ds="http://schemas.openxmlformats.org/officeDocument/2006/customXml" ds:itemID="{40F08547-11CD-4A86-9563-2DC95E845E2D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b54f9cc6-4d67-4546-864f-454546c8d113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8ab6648d-c3d0-4470-a8f9-107160cb2244"/>
    <ds:schemaRef ds:uri="http://purl.org/dc/dcmitype/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A2E58690-1606-41BB-A3CC-D303B1987B3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2980</TotalTime>
  <Words>11</Words>
  <Application>Microsoft Macintosh PowerPoint</Application>
  <PresentationFormat>Widescreen</PresentationFormat>
  <Paragraphs>7</Paragraphs>
  <Slides>19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15.0041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 Mitchell</dc:creator>
  <cp:lastModifiedBy>Emily Lewis</cp:lastModifiedBy>
  <cp:revision>142</cp:revision>
  <cp:lastPrinted>2018-01-23T10:54:07Z</cp:lastPrinted>
  <dcterms:created xsi:type="dcterms:W3CDTF">2016-04-29T13:51:48Z</dcterms:created>
  <dcterms:modified xsi:type="dcterms:W3CDTF">2018-01-31T13:05:44Z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0x0101005D0A549E06F48C4CB81A548F6A63E3FA</vt:lpwstr>
  </property>
</Properties>
</file>